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596031-CF7E-9153-75AD-815DAD6D6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B02E0E8-857F-7B38-D666-4133CCF1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B005E0-D034-65F2-102F-62F88808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7E444A-9D8A-2C90-ECB1-6BC6CEE8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13B40-2ACE-A8B1-7A8F-00DED95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44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BCA837-A791-C7B9-EB45-94098496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6AA00F-B330-30BC-72A4-D68045D0B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8C0FE5-2C07-770E-790F-604A1030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7E43C8-45AC-AF14-FBE9-29511E59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572CD5-5F78-01A5-6CEB-4F5327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4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A829A91-2C47-90CB-3EB2-BFB4C4EDD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03AD6D1-5F6B-C709-1144-7BD320760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BF4673-6230-27B9-CE22-22131F0B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7E9D35-CE2F-6F46-2092-7BC6D9D8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0E81F2-3C36-39BB-8584-AD8C54AC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20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5F679B-62DE-0C4F-27B1-7184A371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104C8C-3622-1D7D-EB12-71C46DD29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06CBE7-F60A-23B7-CCD9-F700BDD7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DFE413-832D-EB75-2FEB-7466D166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161F4-B935-BF7A-A5B9-601DD667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63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76E918-56CB-4CE6-3672-209E3401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7B2D58-9E54-44E5-E7B7-9F19B14D5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AF7FAD-A19A-B3F6-1978-ADA96863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885EF1-CAA7-0CAE-226D-D38BDAA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B0974E-493B-6FBA-4B1D-AAAB494F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4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060993-7703-3AA9-815B-38BE9A41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F1B793-3FBE-C41C-0517-932C5332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714F35-7CBA-3A5E-E269-8E0AE2986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2E0D002-9F30-BD0B-2E62-B5D36D37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E5CCA6-3D50-1AF9-7AF9-6E1A3534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E0251D-4608-80B6-21E2-B632729E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52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1B1272-382C-ACA4-34A6-80387066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339D7A-A714-4586-F5D2-E1E65AE2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A8D009-3C33-A69E-9284-5350FB3BD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9D6A96-5122-2420-4C84-12460D61C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7F7DE93-A7A8-8DC4-3A15-1DD2AC3B9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D905EB7-D594-2966-97F4-FFCAD66C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10C421F-EBCE-45D1-A4C8-9FE3D31F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86A1ACC-529D-A970-F41B-5EAF7B0A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7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16B3B7-E546-F518-3212-003F5CA4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C9EC400-652B-3953-599F-11FE72DF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CDF10BA-34CF-DF7B-482F-41EBAAA4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02BDD58-9F82-FCDF-4794-D4C88D02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15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AB4151-874F-9399-F4AB-E21DE86B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BD07E30-F6EC-2D35-0E78-14C2D904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AD8611-BFAF-8F36-95AC-6E92225F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30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487E50-DBBD-B22E-6070-2B08E80D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7D9358-39D7-47A0-E061-2A33CF72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F44453-64C3-A91C-1593-D8608F0E6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2838AD-5413-BECE-A4AF-9E14C531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FE92E9-AFA9-1F41-094B-0E0F9ED3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787243-42A1-66E7-E603-750E8089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0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409860-DAEB-B584-E7F0-9865EA17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58E217A-5FC7-E824-90C1-ED060A3FD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9341DA-F1FA-66B7-C788-D4C28259A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B766FB-ADC9-2EF8-C5C4-0A18428F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60BFD5-F170-3187-778D-59BAC28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A88304-F5E6-2E9D-1192-ED2C3315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73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214379B-744C-F81E-B42C-9BD9CC99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E2991A-C84B-D047-39FE-0DA1286C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4DF482-4FBB-6523-9471-C93CD18F8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C4FD-AF45-45FD-80C4-5D566A8391C1}" type="datetimeFigureOut">
              <a:rPr lang="tr-TR" smtClean="0"/>
              <a:t>21.05.2025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161820-A663-FD8C-BBE4-C17620709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FEFDF1-EE32-1170-6D5D-D8091FE2C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5E33-13C6-47BF-A08C-298376084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3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15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1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3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9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4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9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3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9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82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1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2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6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14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Balvar</dc:creator>
  <cp:lastModifiedBy>Oğuzhan Balvar</cp:lastModifiedBy>
  <cp:revision>2</cp:revision>
  <dcterms:created xsi:type="dcterms:W3CDTF">2025-05-21T11:09:46Z</dcterms:created>
  <dcterms:modified xsi:type="dcterms:W3CDTF">2025-05-21T11:20:56Z</dcterms:modified>
</cp:coreProperties>
</file>